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  <p:embeddedFont>
      <p:font typeface="Lato" charset="1" panose="020F0502020204030203"/>
      <p:regular r:id="rId28"/>
    </p:embeddedFont>
    <p:embeddedFont>
      <p:font typeface="Lato Bold" charset="1" panose="020F0502020204030203"/>
      <p:regular r:id="rId29"/>
    </p:embeddedFont>
    <p:embeddedFont>
      <p:font typeface="Lato Italics" charset="1" panose="020F0502020204030203"/>
      <p:regular r:id="rId30"/>
    </p:embeddedFont>
    <p:embeddedFont>
      <p:font typeface="Lato Bold Italics" charset="1" panose="020F0502020204030203"/>
      <p:regular r:id="rId31"/>
    </p:embeddedFont>
    <p:embeddedFont>
      <p:font typeface="Lato Thin" charset="1" panose="020F0502020204030203"/>
      <p:regular r:id="rId32"/>
    </p:embeddedFont>
    <p:embeddedFont>
      <p:font typeface="Lato Thin Italics" charset="1" panose="020F0502020204030203"/>
      <p:regular r:id="rId33"/>
    </p:embeddedFont>
    <p:embeddedFont>
      <p:font typeface="Lato Light" charset="1" panose="020F0502020204030203"/>
      <p:regular r:id="rId34"/>
    </p:embeddedFont>
    <p:embeddedFont>
      <p:font typeface="Lato Light Italics" charset="1" panose="020F0502020204030203"/>
      <p:regular r:id="rId35"/>
    </p:embeddedFont>
    <p:embeddedFont>
      <p:font typeface="Lato Heavy" charset="1" panose="020F0502020204030203"/>
      <p:regular r:id="rId36"/>
    </p:embeddedFont>
    <p:embeddedFont>
      <p:font typeface="Lato Heavy Italics" charset="1" panose="020F0502020204030203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VAGBGTgx7G8.mp4" Type="http://schemas.openxmlformats.org/officeDocument/2006/relationships/video"/><Relationship Id="rId4" Target="../media/VAGBGTgx7G8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45079" y="500579"/>
            <a:ext cx="9285841" cy="9285841"/>
          </a:xfrm>
          <a:custGeom>
            <a:avLst/>
            <a:gdLst/>
            <a:ahLst/>
            <a:cxnLst/>
            <a:rect r="r" b="b" t="t" l="l"/>
            <a:pathLst>
              <a:path h="9285841" w="9285841">
                <a:moveTo>
                  <a:pt x="0" y="0"/>
                </a:moveTo>
                <a:lnTo>
                  <a:pt x="9285841" y="0"/>
                </a:lnTo>
                <a:lnTo>
                  <a:pt x="9285841" y="9285841"/>
                </a:lnTo>
                <a:lnTo>
                  <a:pt x="0" y="9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49389" y="1004889"/>
            <a:ext cx="8277222" cy="8277222"/>
          </a:xfrm>
          <a:custGeom>
            <a:avLst/>
            <a:gdLst/>
            <a:ahLst/>
            <a:cxnLst/>
            <a:rect r="r" b="b" t="t" l="l"/>
            <a:pathLst>
              <a:path h="8277222" w="8277222">
                <a:moveTo>
                  <a:pt x="0" y="0"/>
                </a:moveTo>
                <a:lnTo>
                  <a:pt x="8277222" y="0"/>
                </a:lnTo>
                <a:lnTo>
                  <a:pt x="8277222" y="8277222"/>
                </a:lnTo>
                <a:lnTo>
                  <a:pt x="0" y="8277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35784" y="7555634"/>
            <a:ext cx="8048650" cy="8048650"/>
          </a:xfrm>
          <a:custGeom>
            <a:avLst/>
            <a:gdLst/>
            <a:ahLst/>
            <a:cxnLst/>
            <a:rect r="r" b="b" t="t" l="l"/>
            <a:pathLst>
              <a:path h="8048650" w="8048650">
                <a:moveTo>
                  <a:pt x="0" y="0"/>
                </a:moveTo>
                <a:lnTo>
                  <a:pt x="8048651" y="0"/>
                </a:lnTo>
                <a:lnTo>
                  <a:pt x="8048651" y="8048651"/>
                </a:lnTo>
                <a:lnTo>
                  <a:pt x="0" y="8048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5151" y="4140913"/>
            <a:ext cx="12616379" cy="2476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51"/>
              </a:lnSpc>
            </a:pPr>
            <a:r>
              <a:rPr lang="en-US" sz="9001" spc="450">
                <a:solidFill>
                  <a:srgbClr val="2B4A9D"/>
                </a:solidFill>
                <a:latin typeface="Poppins Bold"/>
              </a:rPr>
              <a:t>PROJETO HELLO WORLD!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5151" y="7193712"/>
            <a:ext cx="12616379" cy="61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320">
                <a:solidFill>
                  <a:srgbClr val="000000"/>
                </a:solidFill>
                <a:latin typeface="Lato"/>
              </a:rPr>
              <a:t>APRESENTADO POR: ELIANE DANTAS E NATALIA COSTA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4134433" y="1004889"/>
            <a:ext cx="12993464" cy="2102579"/>
            <a:chOff x="0" y="0"/>
            <a:chExt cx="17324619" cy="28034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324578" cy="2803398"/>
            </a:xfrm>
            <a:custGeom>
              <a:avLst/>
              <a:gdLst/>
              <a:ahLst/>
              <a:cxnLst/>
              <a:rect r="r" b="b" t="t" l="l"/>
              <a:pathLst>
                <a:path h="2803398" w="17324578">
                  <a:moveTo>
                    <a:pt x="0" y="0"/>
                  </a:moveTo>
                  <a:lnTo>
                    <a:pt x="17324578" y="0"/>
                  </a:lnTo>
                  <a:lnTo>
                    <a:pt x="17324578" y="2803398"/>
                  </a:lnTo>
                  <a:lnTo>
                    <a:pt x="0" y="2803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9" t="0" r="-10" b="-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0" y="0"/>
            <a:ext cx="541602" cy="10287000"/>
          </a:xfrm>
          <a:custGeom>
            <a:avLst/>
            <a:gdLst/>
            <a:ahLst/>
            <a:cxnLst/>
            <a:rect r="r" b="b" t="t" l="l"/>
            <a:pathLst>
              <a:path h="10287000" w="541602">
                <a:moveTo>
                  <a:pt x="0" y="0"/>
                </a:moveTo>
                <a:lnTo>
                  <a:pt x="541602" y="0"/>
                </a:lnTo>
                <a:lnTo>
                  <a:pt x="5416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6816" y="0"/>
            <a:ext cx="452408" cy="10287003"/>
          </a:xfrm>
          <a:custGeom>
            <a:avLst/>
            <a:gdLst/>
            <a:ahLst/>
            <a:cxnLst/>
            <a:rect r="r" b="b" t="t" l="l"/>
            <a:pathLst>
              <a:path h="10287003" w="452408">
                <a:moveTo>
                  <a:pt x="0" y="0"/>
                </a:moveTo>
                <a:lnTo>
                  <a:pt x="452408" y="0"/>
                </a:lnTo>
                <a:lnTo>
                  <a:pt x="452408" y="10287003"/>
                </a:lnTo>
                <a:lnTo>
                  <a:pt x="0" y="10287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82730" y="-2052120"/>
            <a:ext cx="14391241" cy="14391241"/>
          </a:xfrm>
          <a:custGeom>
            <a:avLst/>
            <a:gdLst/>
            <a:ahLst/>
            <a:cxnLst/>
            <a:rect r="r" b="b" t="t" l="l"/>
            <a:pathLst>
              <a:path h="14391241" w="14391241">
                <a:moveTo>
                  <a:pt x="0" y="0"/>
                </a:moveTo>
                <a:lnTo>
                  <a:pt x="14391240" y="0"/>
                </a:lnTo>
                <a:lnTo>
                  <a:pt x="14391240" y="14391240"/>
                </a:lnTo>
                <a:lnTo>
                  <a:pt x="0" y="14391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82805" y="-1499928"/>
            <a:ext cx="13286857" cy="13286857"/>
          </a:xfrm>
          <a:custGeom>
            <a:avLst/>
            <a:gdLst/>
            <a:ahLst/>
            <a:cxnLst/>
            <a:rect r="r" b="b" t="t" l="l"/>
            <a:pathLst>
              <a:path h="13286857" w="13286857">
                <a:moveTo>
                  <a:pt x="0" y="0"/>
                </a:moveTo>
                <a:lnTo>
                  <a:pt x="13286857" y="0"/>
                </a:lnTo>
                <a:lnTo>
                  <a:pt x="13286857" y="13286857"/>
                </a:lnTo>
                <a:lnTo>
                  <a:pt x="0" y="132868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47743" y="6766354"/>
            <a:ext cx="8717692" cy="8717692"/>
          </a:xfrm>
          <a:custGeom>
            <a:avLst/>
            <a:gdLst/>
            <a:ahLst/>
            <a:cxnLst/>
            <a:rect r="r" b="b" t="t" l="l"/>
            <a:pathLst>
              <a:path h="8717692" w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47743" y="-5197045"/>
            <a:ext cx="8717692" cy="8717692"/>
          </a:xfrm>
          <a:custGeom>
            <a:avLst/>
            <a:gdLst/>
            <a:ahLst/>
            <a:cxnLst/>
            <a:rect r="r" b="b" t="t" l="l"/>
            <a:pathLst>
              <a:path h="8717692" w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19698" y="574230"/>
            <a:ext cx="7951652" cy="1628318"/>
          </a:xfrm>
          <a:custGeom>
            <a:avLst/>
            <a:gdLst/>
            <a:ahLst/>
            <a:cxnLst/>
            <a:rect r="r" b="b" t="t" l="l"/>
            <a:pathLst>
              <a:path h="1628318" w="7951652">
                <a:moveTo>
                  <a:pt x="0" y="0"/>
                </a:moveTo>
                <a:lnTo>
                  <a:pt x="7951652" y="0"/>
                </a:lnTo>
                <a:lnTo>
                  <a:pt x="7951652" y="1628319"/>
                </a:lnTo>
                <a:lnTo>
                  <a:pt x="0" y="16283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23218" y="897430"/>
            <a:ext cx="7020782" cy="876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FFFFFF"/>
                </a:solidFill>
                <a:latin typeface="Poppins Ultra-Bold"/>
              </a:rPr>
              <a:t>AGENDA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3123813"/>
            <a:ext cx="1966473" cy="829062"/>
          </a:xfrm>
          <a:custGeom>
            <a:avLst/>
            <a:gdLst/>
            <a:ahLst/>
            <a:cxnLst/>
            <a:rect r="r" b="b" t="t" l="l"/>
            <a:pathLst>
              <a:path h="829062" w="1966473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4453085"/>
            <a:ext cx="1966473" cy="829062"/>
          </a:xfrm>
          <a:custGeom>
            <a:avLst/>
            <a:gdLst/>
            <a:ahLst/>
            <a:cxnLst/>
            <a:rect r="r" b="b" t="t" l="l"/>
            <a:pathLst>
              <a:path h="829062" w="1966473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5782357"/>
            <a:ext cx="1966473" cy="829062"/>
          </a:xfrm>
          <a:custGeom>
            <a:avLst/>
            <a:gdLst/>
            <a:ahLst/>
            <a:cxnLst/>
            <a:rect r="r" b="b" t="t" l="l"/>
            <a:pathLst>
              <a:path h="829062" w="1966473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7111629"/>
            <a:ext cx="1966473" cy="829062"/>
          </a:xfrm>
          <a:custGeom>
            <a:avLst/>
            <a:gdLst/>
            <a:ahLst/>
            <a:cxnLst/>
            <a:rect r="r" b="b" t="t" l="l"/>
            <a:pathLst>
              <a:path h="829062" w="1966473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23858" y="2831671"/>
            <a:ext cx="7343333" cy="130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350">
                <a:solidFill>
                  <a:srgbClr val="2B4A9D"/>
                </a:solidFill>
                <a:latin typeface="Lato Bold"/>
              </a:rPr>
              <a:t>Criando seu primeiro projeto: Hello World!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23218" y="4449880"/>
            <a:ext cx="7343333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350">
                <a:solidFill>
                  <a:srgbClr val="2B4A9D"/>
                </a:solidFill>
                <a:latin typeface="Lato Bold"/>
              </a:rPr>
              <a:t>Execução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6886" t="7342" r="285" b="7344"/>
          <a:stretch>
            <a:fillRect/>
          </a:stretch>
        </p:blipFill>
        <p:spPr>
          <a:xfrm flipH="false" flipV="false" rot="0">
            <a:off x="7794035" y="1664813"/>
            <a:ext cx="11679476" cy="811117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032839" y="209631"/>
            <a:ext cx="885582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Ultra-Bold"/>
              </a:rPr>
              <a:t>CRIANDO O PROJETO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742604"/>
            <a:ext cx="7794035" cy="377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0101" indent="-266700" lvl="2">
              <a:lnSpc>
                <a:spcPts val="4900"/>
              </a:lnSpc>
              <a:buFont typeface="Arial"/>
              <a:buChar char="⚬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Inicie o Visual Studio Code e abra a paleta de comandos com F1 ou Shift+cmd+P. </a:t>
            </a:r>
          </a:p>
          <a:p>
            <a:pPr algn="just" marL="800101" indent="-266700" lvl="2">
              <a:lnSpc>
                <a:spcPts val="4900"/>
              </a:lnSpc>
              <a:buFont typeface="Arial"/>
              <a:buChar char="⚬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Comece a digitar "flutter new". Selecione o comando </a:t>
            </a:r>
            <a:r>
              <a:rPr lang="en-US" sz="3500" spc="350">
                <a:solidFill>
                  <a:srgbClr val="000000"/>
                </a:solidFill>
                <a:latin typeface="Lato Italics"/>
              </a:rPr>
              <a:t>Flutter: new project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45079" y="500579"/>
            <a:ext cx="9285841" cy="9285841"/>
          </a:xfrm>
          <a:custGeom>
            <a:avLst/>
            <a:gdLst/>
            <a:ahLst/>
            <a:cxnLst/>
            <a:rect r="r" b="b" t="t" l="l"/>
            <a:pathLst>
              <a:path h="9285841" w="9285841">
                <a:moveTo>
                  <a:pt x="0" y="0"/>
                </a:moveTo>
                <a:lnTo>
                  <a:pt x="9285841" y="0"/>
                </a:lnTo>
                <a:lnTo>
                  <a:pt x="9285841" y="9285841"/>
                </a:lnTo>
                <a:lnTo>
                  <a:pt x="0" y="9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49389" y="1004889"/>
            <a:ext cx="8277222" cy="8277222"/>
          </a:xfrm>
          <a:custGeom>
            <a:avLst/>
            <a:gdLst/>
            <a:ahLst/>
            <a:cxnLst/>
            <a:rect r="r" b="b" t="t" l="l"/>
            <a:pathLst>
              <a:path h="8277222" w="8277222">
                <a:moveTo>
                  <a:pt x="0" y="0"/>
                </a:moveTo>
                <a:lnTo>
                  <a:pt x="8277222" y="0"/>
                </a:lnTo>
                <a:lnTo>
                  <a:pt x="8277222" y="8277222"/>
                </a:lnTo>
                <a:lnTo>
                  <a:pt x="0" y="8277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633346" cy="1635964"/>
          </a:xfrm>
          <a:custGeom>
            <a:avLst/>
            <a:gdLst/>
            <a:ahLst/>
            <a:cxnLst/>
            <a:rect r="r" b="b" t="t" l="l"/>
            <a:pathLst>
              <a:path h="1635964" w="1633346">
                <a:moveTo>
                  <a:pt x="0" y="0"/>
                </a:moveTo>
                <a:lnTo>
                  <a:pt x="1633346" y="0"/>
                </a:lnTo>
                <a:lnTo>
                  <a:pt x="1633346" y="1635964"/>
                </a:lnTo>
                <a:lnTo>
                  <a:pt x="0" y="1635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55728" y="2731496"/>
            <a:ext cx="10347517" cy="2711136"/>
            <a:chOff x="0" y="0"/>
            <a:chExt cx="13796689" cy="36148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96645" cy="3614801"/>
            </a:xfrm>
            <a:custGeom>
              <a:avLst/>
              <a:gdLst/>
              <a:ahLst/>
              <a:cxnLst/>
              <a:rect r="r" b="b" t="t" l="l"/>
              <a:pathLst>
                <a:path h="3614801" w="13796645">
                  <a:moveTo>
                    <a:pt x="0" y="0"/>
                  </a:moveTo>
                  <a:lnTo>
                    <a:pt x="13796645" y="0"/>
                  </a:lnTo>
                  <a:lnTo>
                    <a:pt x="13796645" y="3614801"/>
                  </a:lnTo>
                  <a:lnTo>
                    <a:pt x="0" y="3614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906" t="0" r="-907" b="-1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41455" y="1483564"/>
            <a:ext cx="11061790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0101" indent="-266700" lvl="2">
              <a:lnSpc>
                <a:spcPts val="4900"/>
              </a:lnSpc>
              <a:buFont typeface="Arial"/>
              <a:buChar char="⚬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Caso apareça esse erro, no canto da tela: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1455" y="5855539"/>
            <a:ext cx="11061790" cy="130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0101" indent="-266700" lvl="2">
              <a:lnSpc>
                <a:spcPts val="4900"/>
              </a:lnSpc>
              <a:buFont typeface="Arial"/>
              <a:buChar char="⚬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Clique em Locate SDK e selecione a pasta src, onde você extraiu o SDK do Flutter.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1455" y="7424318"/>
            <a:ext cx="11299366" cy="192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0101" indent="-266700" lvl="2">
              <a:lnSpc>
                <a:spcPts val="4900"/>
              </a:lnSpc>
              <a:buFont typeface="Arial"/>
              <a:buChar char="⚬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Repita o passo anterior: </a:t>
            </a:r>
          </a:p>
          <a:p>
            <a:pPr algn="just" marL="1429809" indent="-357452" lvl="3">
              <a:lnSpc>
                <a:spcPts val="4900"/>
              </a:lnSpc>
              <a:buFont typeface="Arial"/>
              <a:buChar char="￭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F1 ou Shift+cmd+P.</a:t>
            </a:r>
          </a:p>
          <a:p>
            <a:pPr algn="just" marL="1429809" indent="-357452" lvl="3">
              <a:lnSpc>
                <a:spcPts val="4900"/>
              </a:lnSpc>
              <a:buFont typeface="Arial"/>
              <a:buChar char="￭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Selecione o comando </a:t>
            </a:r>
            <a:r>
              <a:rPr lang="en-US" sz="3500" spc="350">
                <a:solidFill>
                  <a:srgbClr val="000000"/>
                </a:solidFill>
                <a:latin typeface="Lato Italics"/>
              </a:rPr>
              <a:t>Flutter: new project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94035" y="1366364"/>
            <a:ext cx="10956425" cy="8708075"/>
            <a:chOff x="0" y="0"/>
            <a:chExt cx="14608567" cy="116107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08556" cy="11610721"/>
            </a:xfrm>
            <a:custGeom>
              <a:avLst/>
              <a:gdLst/>
              <a:ahLst/>
              <a:cxnLst/>
              <a:rect r="r" b="b" t="t" l="l"/>
              <a:pathLst>
                <a:path h="11610721" w="14608556">
                  <a:moveTo>
                    <a:pt x="0" y="0"/>
                  </a:moveTo>
                  <a:lnTo>
                    <a:pt x="14608556" y="0"/>
                  </a:lnTo>
                  <a:lnTo>
                    <a:pt x="14608556" y="11610721"/>
                  </a:lnTo>
                  <a:lnTo>
                    <a:pt x="0" y="11610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0" y="2742604"/>
            <a:ext cx="7960338" cy="308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0101" indent="-266700" lvl="2">
              <a:lnSpc>
                <a:spcPts val="4900"/>
              </a:lnSpc>
              <a:buFont typeface="Arial"/>
              <a:buChar char="⚬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Depois, selecione Application e uma pasta para criar o projeto. Pode ser o diretório inicial ou a pasta src, onde o sdk do Flutter foi extraído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5995638"/>
            <a:ext cx="7960338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0101" indent="-266700" lvl="2">
              <a:lnSpc>
                <a:spcPts val="4900"/>
              </a:lnSpc>
              <a:buFont typeface="Arial"/>
              <a:buChar char="⚬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Por fim, dê um nome ao projeto. Por exemplo, </a:t>
            </a:r>
            <a:r>
              <a:rPr lang="en-US" sz="3500" spc="350">
                <a:solidFill>
                  <a:srgbClr val="000000"/>
                </a:solidFill>
                <a:latin typeface="Lato Bold Italics"/>
              </a:rPr>
              <a:t>hello_world</a:t>
            </a:r>
            <a:r>
              <a:rPr lang="en-US" sz="3500" spc="350">
                <a:solidFill>
                  <a:srgbClr val="000000"/>
                </a:solidFill>
                <a:latin typeface="Lato"/>
              </a:rPr>
              <a:t> 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633346" cy="1635964"/>
          </a:xfrm>
          <a:custGeom>
            <a:avLst/>
            <a:gdLst/>
            <a:ahLst/>
            <a:cxnLst/>
            <a:rect r="r" b="b" t="t" l="l"/>
            <a:pathLst>
              <a:path h="1635964" w="1633346">
                <a:moveTo>
                  <a:pt x="0" y="0"/>
                </a:moveTo>
                <a:lnTo>
                  <a:pt x="1633346" y="0"/>
                </a:lnTo>
                <a:lnTo>
                  <a:pt x="1633346" y="1635964"/>
                </a:lnTo>
                <a:lnTo>
                  <a:pt x="0" y="1635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39856" y="666325"/>
            <a:ext cx="12608287" cy="7408716"/>
            <a:chOff x="0" y="0"/>
            <a:chExt cx="16811049" cy="98782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10989" cy="9878314"/>
            </a:xfrm>
            <a:custGeom>
              <a:avLst/>
              <a:gdLst/>
              <a:ahLst/>
              <a:cxnLst/>
              <a:rect r="r" b="b" t="t" l="l"/>
              <a:pathLst>
                <a:path h="9878314" w="16810989">
                  <a:moveTo>
                    <a:pt x="0" y="0"/>
                  </a:moveTo>
                  <a:lnTo>
                    <a:pt x="16810989" y="0"/>
                  </a:lnTo>
                  <a:lnTo>
                    <a:pt x="16810989" y="9878314"/>
                  </a:lnTo>
                  <a:lnTo>
                    <a:pt x="0" y="9878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28132" y="8563097"/>
            <a:ext cx="17604098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0101" indent="-266700" lvl="2">
              <a:lnSpc>
                <a:spcPts val="3675"/>
              </a:lnSpc>
              <a:buFont typeface="Arial"/>
              <a:buChar char="⚬"/>
            </a:pPr>
            <a:r>
              <a:rPr lang="en-US" sz="3500" spc="175">
                <a:solidFill>
                  <a:srgbClr val="000000"/>
                </a:solidFill>
                <a:latin typeface="Poppins"/>
              </a:rPr>
              <a:t>Agora, a pasta do projeto será criada pelo Flutter e aberta pelo VS Code. 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15389" y="1358656"/>
            <a:ext cx="13457222" cy="7569687"/>
            <a:chOff x="0" y="0"/>
            <a:chExt cx="17942963" cy="100929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42940" cy="10092944"/>
            </a:xfrm>
            <a:custGeom>
              <a:avLst/>
              <a:gdLst/>
              <a:ahLst/>
              <a:cxnLst/>
              <a:rect r="r" b="b" t="t" l="l"/>
              <a:pathLst>
                <a:path h="10092944" w="17942940">
                  <a:moveTo>
                    <a:pt x="0" y="0"/>
                  </a:moveTo>
                  <a:lnTo>
                    <a:pt x="17942940" y="0"/>
                  </a:lnTo>
                  <a:lnTo>
                    <a:pt x="17942940" y="10092944"/>
                  </a:lnTo>
                  <a:lnTo>
                    <a:pt x="0" y="10092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032839" y="209631"/>
            <a:ext cx="885582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Ultra-Bold"/>
              </a:rPr>
              <a:t>EXECUÇÃO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132" y="9242669"/>
            <a:ext cx="1803173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0101" indent="-266700" lvl="2">
              <a:lnSpc>
                <a:spcPts val="3675"/>
              </a:lnSpc>
              <a:buFont typeface="Arial"/>
              <a:buChar char="⚬"/>
            </a:pPr>
            <a:r>
              <a:rPr lang="en-US" sz="3500" spc="175">
                <a:solidFill>
                  <a:srgbClr val="000000"/>
                </a:solidFill>
                <a:latin typeface="Poppins"/>
              </a:rPr>
              <a:t>Clique em </a:t>
            </a:r>
            <a:r>
              <a:rPr lang="en-US" sz="3500" spc="175">
                <a:solidFill>
                  <a:srgbClr val="000000"/>
                </a:solidFill>
                <a:latin typeface="Poppins Italics"/>
              </a:rPr>
              <a:t>Start Debugging</a:t>
            </a:r>
            <a:r>
              <a:rPr lang="en-US" sz="3500" spc="175">
                <a:solidFill>
                  <a:srgbClr val="000000"/>
                </a:solidFill>
                <a:latin typeface="Poppins"/>
              </a:rPr>
              <a:t> e selecione um dispositivo para utilizar.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633346" cy="1635964"/>
          </a:xfrm>
          <a:custGeom>
            <a:avLst/>
            <a:gdLst/>
            <a:ahLst/>
            <a:cxnLst/>
            <a:rect r="r" b="b" t="t" l="l"/>
            <a:pathLst>
              <a:path h="1635964" w="1633346">
                <a:moveTo>
                  <a:pt x="0" y="0"/>
                </a:moveTo>
                <a:lnTo>
                  <a:pt x="1633346" y="0"/>
                </a:lnTo>
                <a:lnTo>
                  <a:pt x="1633346" y="1635964"/>
                </a:lnTo>
                <a:lnTo>
                  <a:pt x="0" y="1635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50803" y="817982"/>
            <a:ext cx="6151248" cy="8752084"/>
            <a:chOff x="0" y="0"/>
            <a:chExt cx="8201664" cy="116694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01660" cy="11669395"/>
            </a:xfrm>
            <a:custGeom>
              <a:avLst/>
              <a:gdLst/>
              <a:ahLst/>
              <a:cxnLst/>
              <a:rect r="r" b="b" t="t" l="l"/>
              <a:pathLst>
                <a:path h="11669395" w="8201660">
                  <a:moveTo>
                    <a:pt x="0" y="0"/>
                  </a:moveTo>
                  <a:lnTo>
                    <a:pt x="8201660" y="0"/>
                  </a:lnTo>
                  <a:lnTo>
                    <a:pt x="8201660" y="11669395"/>
                  </a:lnTo>
                  <a:lnTo>
                    <a:pt x="0" y="11669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03" t="0" r="-1203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56364" y="2995337"/>
            <a:ext cx="8292944" cy="432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0101" indent="-266700" lvl="2">
              <a:lnSpc>
                <a:spcPts val="4900"/>
              </a:lnSpc>
              <a:buFont typeface="Arial"/>
              <a:buChar char="⚬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Uma aplicação padrão é executada, ela possui um contador na tela e um botão para incrementá-lo a cada clique.</a:t>
            </a:r>
          </a:p>
          <a:p>
            <a:pPr algn="just" marL="800101" indent="-266700" lvl="2">
              <a:lnSpc>
                <a:spcPts val="4900"/>
              </a:lnSpc>
              <a:buFont typeface="Arial"/>
              <a:buChar char="⚬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Acesse o código completo no arquivo helloworld.dart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654654" y="8651036"/>
            <a:ext cx="1633346" cy="1635964"/>
          </a:xfrm>
          <a:custGeom>
            <a:avLst/>
            <a:gdLst/>
            <a:ahLst/>
            <a:cxnLst/>
            <a:rect r="r" b="b" t="t" l="l"/>
            <a:pathLst>
              <a:path h="1635964" w="1633346">
                <a:moveTo>
                  <a:pt x="0" y="0"/>
                </a:moveTo>
                <a:lnTo>
                  <a:pt x="1633346" y="0"/>
                </a:lnTo>
                <a:lnTo>
                  <a:pt x="1633346" y="1635964"/>
                </a:lnTo>
                <a:lnTo>
                  <a:pt x="0" y="1635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633346" cy="1635964"/>
          </a:xfrm>
          <a:custGeom>
            <a:avLst/>
            <a:gdLst/>
            <a:ahLst/>
            <a:cxnLst/>
            <a:rect r="r" b="b" t="t" l="l"/>
            <a:pathLst>
              <a:path h="1635964" w="1633346">
                <a:moveTo>
                  <a:pt x="0" y="0"/>
                </a:moveTo>
                <a:lnTo>
                  <a:pt x="1633346" y="0"/>
                </a:lnTo>
                <a:lnTo>
                  <a:pt x="1633346" y="1635964"/>
                </a:lnTo>
                <a:lnTo>
                  <a:pt x="0" y="1635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2346" y="7611336"/>
            <a:ext cx="7506071" cy="2079401"/>
            <a:chOff x="0" y="0"/>
            <a:chExt cx="12084299" cy="33477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084304" cy="3347720"/>
            </a:xfrm>
            <a:custGeom>
              <a:avLst/>
              <a:gdLst/>
              <a:ahLst/>
              <a:cxnLst/>
              <a:rect r="r" b="b" t="t" l="l"/>
              <a:pathLst>
                <a:path h="3347720" w="12084304">
                  <a:moveTo>
                    <a:pt x="0" y="0"/>
                  </a:moveTo>
                  <a:lnTo>
                    <a:pt x="12084304" y="0"/>
                  </a:lnTo>
                  <a:lnTo>
                    <a:pt x="12084304" y="3347720"/>
                  </a:lnTo>
                  <a:lnTo>
                    <a:pt x="0" y="3347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17" t="0" r="-317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759906" y="923341"/>
            <a:ext cx="5894748" cy="8440318"/>
            <a:chOff x="0" y="0"/>
            <a:chExt cx="8350458" cy="119564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350505" cy="11956542"/>
            </a:xfrm>
            <a:custGeom>
              <a:avLst/>
              <a:gdLst/>
              <a:ahLst/>
              <a:cxnLst/>
              <a:rect r="r" b="b" t="t" l="l"/>
              <a:pathLst>
                <a:path h="11956542" w="8350505">
                  <a:moveTo>
                    <a:pt x="0" y="0"/>
                  </a:moveTo>
                  <a:lnTo>
                    <a:pt x="8350505" y="0"/>
                  </a:lnTo>
                  <a:lnTo>
                    <a:pt x="8350505" y="11956542"/>
                  </a:lnTo>
                  <a:lnTo>
                    <a:pt x="0" y="11956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411" t="0" r="-141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98909" y="1103443"/>
            <a:ext cx="8292944" cy="192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spc="350">
                <a:solidFill>
                  <a:srgbClr val="000000"/>
                </a:solidFill>
                <a:latin typeface="Lato Bold"/>
              </a:rPr>
              <a:t>Edite o título que está sendo exibido na página gerada, para “Hello World!”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3496324"/>
            <a:ext cx="8791853" cy="370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0101" indent="-266700" lvl="2">
              <a:lnSpc>
                <a:spcPts val="4900"/>
              </a:lnSpc>
              <a:buFont typeface="Arial"/>
              <a:buChar char="⚬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Substitua a linha 34, no arquivo main.dart, por:</a:t>
            </a:r>
          </a:p>
          <a:p>
            <a:pPr algn="just" marL="1429809" indent="-357452" lvl="3">
              <a:lnSpc>
                <a:spcPts val="4900"/>
              </a:lnSpc>
              <a:buFont typeface="Arial"/>
              <a:buChar char="￭"/>
            </a:pPr>
            <a:r>
              <a:rPr lang="en-US" sz="3500" spc="350">
                <a:solidFill>
                  <a:srgbClr val="000000"/>
                </a:solidFill>
                <a:latin typeface="Lato Italics"/>
              </a:rPr>
              <a:t>home: const MyHomePage(title: 'Hello World!'),</a:t>
            </a:r>
          </a:p>
          <a:p>
            <a:pPr algn="just" marL="800101" indent="-266700" lvl="2">
              <a:lnSpc>
                <a:spcPts val="4900"/>
              </a:lnSpc>
              <a:buFont typeface="Arial"/>
              <a:buChar char="⚬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Clique no raio (Save and Hot Reload).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654654" y="8651036"/>
            <a:ext cx="1633346" cy="1635964"/>
          </a:xfrm>
          <a:custGeom>
            <a:avLst/>
            <a:gdLst/>
            <a:ahLst/>
            <a:cxnLst/>
            <a:rect r="r" b="b" t="t" l="l"/>
            <a:pathLst>
              <a:path h="1635964" w="1633346">
                <a:moveTo>
                  <a:pt x="0" y="0"/>
                </a:moveTo>
                <a:lnTo>
                  <a:pt x="1633346" y="0"/>
                </a:lnTo>
                <a:lnTo>
                  <a:pt x="1633346" y="1635964"/>
                </a:lnTo>
                <a:lnTo>
                  <a:pt x="0" y="1635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DAGBGZubLlo</dc:identifier>
  <dcterms:modified xsi:type="dcterms:W3CDTF">2011-08-01T06:04:30Z</dcterms:modified>
  <cp:revision>1</cp:revision>
  <dc:title>Aula02-Hello World Flutter.pptx</dc:title>
</cp:coreProperties>
</file>